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4" r:id="rId9"/>
    <p:sldId id="263" r:id="rId10"/>
    <p:sldId id="266" r:id="rId11"/>
    <p:sldId id="265" r:id="rId12"/>
    <p:sldId id="268" r:id="rId13"/>
    <p:sldId id="267" r:id="rId14"/>
    <p:sldId id="270" r:id="rId15"/>
    <p:sldId id="269" r:id="rId16"/>
    <p:sldId id="272" r:id="rId17"/>
    <p:sldId id="271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E720D1-F449-43B7-A6BC-1D678F08BD2F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B67930-56DA-4CAB-AA7C-7FE9501C5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Ferns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81000"/>
            <a:ext cx="5115559" cy="6048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12: Asparagus </a:t>
            </a:r>
            <a:r>
              <a:rPr lang="en-US" dirty="0" err="1" smtClean="0"/>
              <a:t>Setaceus</a:t>
            </a:r>
            <a:r>
              <a:rPr lang="en-US" dirty="0" smtClean="0"/>
              <a:t> ‘</a:t>
            </a:r>
            <a:r>
              <a:rPr lang="en-US" dirty="0" err="1" smtClean="0"/>
              <a:t>Pyramidalis</a:t>
            </a:r>
            <a:r>
              <a:rPr lang="en-US" dirty="0" smtClean="0"/>
              <a:t>’- Tree Fern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19200"/>
            <a:ext cx="5733444" cy="431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13: </a:t>
            </a:r>
            <a:r>
              <a:rPr lang="en-US" dirty="0" err="1" smtClean="0"/>
              <a:t>Asplenium</a:t>
            </a:r>
            <a:r>
              <a:rPr lang="en-US" dirty="0" smtClean="0"/>
              <a:t> </a:t>
            </a:r>
            <a:r>
              <a:rPr lang="en-US" dirty="0" err="1" smtClean="0"/>
              <a:t>Nidus</a:t>
            </a:r>
            <a:r>
              <a:rPr lang="en-US" dirty="0" smtClean="0"/>
              <a:t>- Bird’s Nest Fern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33400"/>
            <a:ext cx="6350765" cy="565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79: </a:t>
            </a:r>
            <a:r>
              <a:rPr lang="en-US" dirty="0" err="1" smtClean="0"/>
              <a:t>Nephrolepis</a:t>
            </a:r>
            <a:r>
              <a:rPr lang="en-US" dirty="0" smtClean="0"/>
              <a:t> </a:t>
            </a:r>
            <a:r>
              <a:rPr lang="en-US" dirty="0" err="1" smtClean="0"/>
              <a:t>Exaltata</a:t>
            </a:r>
            <a:r>
              <a:rPr lang="en-US" dirty="0" smtClean="0"/>
              <a:t> Cv.- Boston Fern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685800"/>
            <a:ext cx="5521643" cy="552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80: </a:t>
            </a:r>
            <a:r>
              <a:rPr lang="en-US" dirty="0" err="1" smtClean="0"/>
              <a:t>Nephrolepis</a:t>
            </a:r>
            <a:r>
              <a:rPr lang="en-US" dirty="0" smtClean="0"/>
              <a:t> </a:t>
            </a:r>
            <a:r>
              <a:rPr lang="en-US" dirty="0" err="1" smtClean="0"/>
              <a:t>Cordifolia</a:t>
            </a:r>
            <a:r>
              <a:rPr lang="en-US" dirty="0" smtClean="0"/>
              <a:t> Cv.- Flat Fern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457200"/>
            <a:ext cx="5435600" cy="585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94: </a:t>
            </a:r>
            <a:r>
              <a:rPr lang="en-US" dirty="0" err="1" smtClean="0"/>
              <a:t>Rumohra</a:t>
            </a:r>
            <a:r>
              <a:rPr lang="en-US" dirty="0" smtClean="0"/>
              <a:t> </a:t>
            </a:r>
            <a:r>
              <a:rPr lang="en-US" dirty="0" err="1" smtClean="0"/>
              <a:t>Adiantiforms</a:t>
            </a:r>
            <a:r>
              <a:rPr lang="en-US" dirty="0" smtClean="0"/>
              <a:t>- </a:t>
            </a:r>
            <a:r>
              <a:rPr lang="en-US" dirty="0" err="1" smtClean="0"/>
              <a:t>Leatherleaf</a:t>
            </a:r>
            <a:r>
              <a:rPr lang="en-US" dirty="0" smtClean="0"/>
              <a:t> Fern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52400"/>
            <a:ext cx="4844763" cy="646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1: </a:t>
            </a:r>
            <a:r>
              <a:rPr lang="en-US" dirty="0" err="1" smtClean="0"/>
              <a:t>Adiantum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en-US" dirty="0" smtClean="0"/>
              <a:t>- Maidenhair Fern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6059978" cy="4539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9: Asparagus </a:t>
            </a:r>
            <a:r>
              <a:rPr lang="en-US" dirty="0" err="1" smtClean="0"/>
              <a:t>Densiflorus</a:t>
            </a:r>
            <a:r>
              <a:rPr lang="en-US" dirty="0" smtClean="0"/>
              <a:t> ‘</a:t>
            </a:r>
            <a:r>
              <a:rPr lang="en-US" dirty="0" err="1" smtClean="0"/>
              <a:t>Myriocladus</a:t>
            </a:r>
            <a:r>
              <a:rPr lang="en-US" dirty="0" smtClean="0"/>
              <a:t>’- Ming Fern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914400"/>
            <a:ext cx="4923125" cy="4901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10: Asparagus </a:t>
            </a:r>
            <a:r>
              <a:rPr lang="en-US" dirty="0" err="1" smtClean="0"/>
              <a:t>Densiflorus</a:t>
            </a:r>
            <a:r>
              <a:rPr lang="en-US" dirty="0" smtClean="0"/>
              <a:t> ‘</a:t>
            </a:r>
            <a:r>
              <a:rPr lang="en-US" dirty="0" err="1" smtClean="0"/>
              <a:t>Sprengeri</a:t>
            </a:r>
            <a:r>
              <a:rPr lang="en-US" dirty="0" smtClean="0"/>
              <a:t>’- </a:t>
            </a:r>
            <a:r>
              <a:rPr lang="en-US" dirty="0" err="1" smtClean="0"/>
              <a:t>Sprengeri</a:t>
            </a:r>
            <a:r>
              <a:rPr lang="en-US" dirty="0" smtClean="0"/>
              <a:t> Fern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042400" cy="4020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11: Asparagus </a:t>
            </a:r>
            <a:r>
              <a:rPr lang="en-US" dirty="0" err="1" smtClean="0"/>
              <a:t>Setaceus</a:t>
            </a:r>
            <a:r>
              <a:rPr lang="en-US" dirty="0" smtClean="0"/>
              <a:t>- </a:t>
            </a:r>
            <a:r>
              <a:rPr lang="en-US" dirty="0" err="1" smtClean="0"/>
              <a:t>Plumosa</a:t>
            </a:r>
            <a:r>
              <a:rPr lang="en-US" dirty="0" smtClean="0"/>
              <a:t> Fern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</TotalTime>
  <Words>70</Words>
  <Application>Microsoft Office PowerPoint</Application>
  <PresentationFormat>On-screen Show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Ferns Identification</vt:lpstr>
      <vt:lpstr>Slide 2</vt:lpstr>
      <vt:lpstr>1: Adiantum spp- Maidenhair Fern </vt:lpstr>
      <vt:lpstr>Slide 4</vt:lpstr>
      <vt:lpstr>9: Asparagus Densiflorus ‘Myriocladus’- Ming Fern</vt:lpstr>
      <vt:lpstr>Slide 6</vt:lpstr>
      <vt:lpstr>10: Asparagus Densiflorus ‘Sprengeri’- Sprengeri Fern</vt:lpstr>
      <vt:lpstr>Slide 8</vt:lpstr>
      <vt:lpstr>11: Asparagus Setaceus- Plumosa Fern</vt:lpstr>
      <vt:lpstr>Slide 10</vt:lpstr>
      <vt:lpstr>12: Asparagus Setaceus ‘Pyramidalis’- Tree Fern</vt:lpstr>
      <vt:lpstr>Slide 12</vt:lpstr>
      <vt:lpstr>13: Asplenium Nidus- Bird’s Nest Fern</vt:lpstr>
      <vt:lpstr>Slide 14</vt:lpstr>
      <vt:lpstr>79: Nephrolepis Exaltata Cv.- Boston Fern</vt:lpstr>
      <vt:lpstr>Slide 16</vt:lpstr>
      <vt:lpstr>80: Nephrolepis Cordifolia Cv.- Flat Fern</vt:lpstr>
      <vt:lpstr>Slide 18</vt:lpstr>
      <vt:lpstr>94: Rumohra Adiantiforms- Leatherleaf Fern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Ferns Identification</dc:title>
  <dc:creator>ltreptow</dc:creator>
  <cp:lastModifiedBy>ltreptow</cp:lastModifiedBy>
  <cp:revision>3</cp:revision>
  <dcterms:created xsi:type="dcterms:W3CDTF">2015-03-24T13:11:07Z</dcterms:created>
  <dcterms:modified xsi:type="dcterms:W3CDTF">2015-03-24T14:52:33Z</dcterms:modified>
</cp:coreProperties>
</file>